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FF66"/>
    <a:srgbClr val="EFFE68"/>
    <a:srgbClr val="FF0D4B"/>
    <a:srgbClr val="FFD148"/>
    <a:srgbClr val="40B7F9"/>
    <a:srgbClr val="FE1DB2"/>
    <a:srgbClr val="FF8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6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6AC-D54C-4DDB-90EA-00265CA9441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EACC-A59D-4ADA-B347-71F52E3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6AC-D54C-4DDB-90EA-00265CA9441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EACC-A59D-4ADA-B347-71F52E3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5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6AC-D54C-4DDB-90EA-00265CA9441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EACC-A59D-4ADA-B347-71F52E3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3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6AC-D54C-4DDB-90EA-00265CA9441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EACC-A59D-4ADA-B347-71F52E3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8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6AC-D54C-4DDB-90EA-00265CA9441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EACC-A59D-4ADA-B347-71F52E3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41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6AC-D54C-4DDB-90EA-00265CA9441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EACC-A59D-4ADA-B347-71F52E3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6AC-D54C-4DDB-90EA-00265CA9441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EACC-A59D-4ADA-B347-71F52E3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3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6AC-D54C-4DDB-90EA-00265CA9441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EACC-A59D-4ADA-B347-71F52E3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6AC-D54C-4DDB-90EA-00265CA9441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EACC-A59D-4ADA-B347-71F52E3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58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6AC-D54C-4DDB-90EA-00265CA9441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EACC-A59D-4ADA-B347-71F52E3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46AC-D54C-4DDB-90EA-00265CA9441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4EACC-A59D-4ADA-B347-71F52E3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3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46AC-D54C-4DDB-90EA-00265CA9441D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4EACC-A59D-4ADA-B347-71F52E3E3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2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paint a pumpkin flyer">
            <a:extLst>
              <a:ext uri="{FF2B5EF4-FFF2-40B4-BE49-F238E27FC236}">
                <a16:creationId xmlns:a16="http://schemas.microsoft.com/office/drawing/2014/main" id="{05EFEDE2-3C13-4B81-9730-E5CBCD44C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489" y="637481"/>
            <a:ext cx="2347576" cy="303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platter paint pumpkin graphic">
            <a:extLst>
              <a:ext uri="{FF2B5EF4-FFF2-40B4-BE49-F238E27FC236}">
                <a16:creationId xmlns:a16="http://schemas.microsoft.com/office/drawing/2014/main" id="{225E6CF8-710C-4A8E-A928-4382DD58B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6534" y="5101399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C95A54B-0468-4198-ACAB-8E972EC8147F}"/>
              </a:ext>
            </a:extLst>
          </p:cNvPr>
          <p:cNvSpPr txBox="1"/>
          <p:nvPr/>
        </p:nvSpPr>
        <p:spPr>
          <a:xfrm>
            <a:off x="967372" y="158534"/>
            <a:ext cx="7083188" cy="66532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8" descr="Image result for painted pumpkins graphic">
            <a:extLst>
              <a:ext uri="{FF2B5EF4-FFF2-40B4-BE49-F238E27FC236}">
                <a16:creationId xmlns:a16="http://schemas.microsoft.com/office/drawing/2014/main" id="{6DE2A020-B5F3-4A83-989B-0F2F3840D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0" b="92569" l="8060" r="92569">
                        <a14:foregroundMark x1="10453" y1="75315" x2="10453" y2="75315"/>
                        <a14:foregroundMark x1="10453" y1="73678" x2="10453" y2="73678"/>
                        <a14:foregroundMark x1="22166" y1="93073" x2="22166" y2="93073"/>
                        <a14:foregroundMark x1="14106" y1="46725" x2="14106" y2="46725"/>
                        <a14:foregroundMark x1="12594" y1="48615" x2="12594" y2="48615"/>
                        <a14:foregroundMark x1="36272" y1="41310" x2="36272" y2="41310"/>
                        <a14:foregroundMark x1="9824" y1="55164" x2="9824" y2="55164"/>
                        <a14:foregroundMark x1="9824" y1="55164" x2="9824" y2="55164"/>
                        <a14:foregroundMark x1="8816" y1="59446" x2="8816" y2="59446"/>
                        <a14:foregroundMark x1="37783" y1="36650" x2="37783" y2="36650"/>
                        <a14:foregroundMark x1="65113" y1="63098" x2="65113" y2="63098"/>
                        <a14:foregroundMark x1="92695" y1="70151" x2="92695" y2="70151"/>
                        <a14:foregroundMark x1="72796" y1="51385" x2="72796" y2="51385"/>
                        <a14:foregroundMark x1="65743" y1="57935" x2="65743" y2="57935"/>
                        <a14:foregroundMark x1="75189" y1="46474" x2="75189" y2="46474"/>
                        <a14:foregroundMark x1="65995" y1="44836" x2="65995" y2="44836"/>
                        <a14:foregroundMark x1="8060" y1="75189" x2="8060" y2="75189"/>
                        <a14:foregroundMark x1="8060" y1="61587" x2="8060" y2="61587"/>
                        <a14:foregroundMark x1="10705" y1="51763" x2="10705" y2="51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68" r="49439"/>
          <a:stretch/>
        </p:blipFill>
        <p:spPr bwMode="auto">
          <a:xfrm flipH="1">
            <a:off x="6515100" y="4021101"/>
            <a:ext cx="1706028" cy="290783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Image result for painted pumpkins graphic">
            <a:extLst>
              <a:ext uri="{FF2B5EF4-FFF2-40B4-BE49-F238E27FC236}">
                <a16:creationId xmlns:a16="http://schemas.microsoft.com/office/drawing/2014/main" id="{262A4FBC-9782-4AFD-A6F3-9063FDFE5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0" b="92569" l="8060" r="92569">
                        <a14:foregroundMark x1="10453" y1="75315" x2="10453" y2="75315"/>
                        <a14:foregroundMark x1="10453" y1="73678" x2="10453" y2="73678"/>
                        <a14:foregroundMark x1="22166" y1="93073" x2="22166" y2="93073"/>
                        <a14:foregroundMark x1="14106" y1="46725" x2="14106" y2="46725"/>
                        <a14:foregroundMark x1="12594" y1="48615" x2="12594" y2="48615"/>
                        <a14:foregroundMark x1="36272" y1="41310" x2="36272" y2="41310"/>
                        <a14:foregroundMark x1="9824" y1="55164" x2="9824" y2="55164"/>
                        <a14:foregroundMark x1="9824" y1="55164" x2="9824" y2="55164"/>
                        <a14:foregroundMark x1="8816" y1="59446" x2="8816" y2="59446"/>
                        <a14:foregroundMark x1="37783" y1="36650" x2="37783" y2="36650"/>
                        <a14:foregroundMark x1="65113" y1="63098" x2="65113" y2="63098"/>
                        <a14:foregroundMark x1="92695" y1="70151" x2="92695" y2="70151"/>
                        <a14:foregroundMark x1="72796" y1="51385" x2="72796" y2="51385"/>
                        <a14:foregroundMark x1="65743" y1="57935" x2="65743" y2="57935"/>
                        <a14:foregroundMark x1="75189" y1="46474" x2="75189" y2="46474"/>
                        <a14:foregroundMark x1="65995" y1="44836" x2="65995" y2="44836"/>
                        <a14:foregroundMark x1="8060" y1="75189" x2="8060" y2="75189"/>
                        <a14:foregroundMark x1="8060" y1="61587" x2="8060" y2="61587"/>
                        <a14:foregroundMark x1="10705" y1="51763" x2="10705" y2="51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68" r="49439"/>
          <a:stretch/>
        </p:blipFill>
        <p:spPr bwMode="auto">
          <a:xfrm>
            <a:off x="832889" y="4052272"/>
            <a:ext cx="1706028" cy="290783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Image result for splatter paint graphic">
            <a:extLst>
              <a:ext uri="{FF2B5EF4-FFF2-40B4-BE49-F238E27FC236}">
                <a16:creationId xmlns:a16="http://schemas.microsoft.com/office/drawing/2014/main" id="{F01EDDFD-C228-4737-B824-FF5140FE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06" y="-9660"/>
            <a:ext cx="6232921" cy="227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6D720AC-04C3-4017-A855-9771771F1D07}"/>
              </a:ext>
            </a:extLst>
          </p:cNvPr>
          <p:cNvSpPr txBox="1"/>
          <p:nvPr/>
        </p:nvSpPr>
        <p:spPr>
          <a:xfrm>
            <a:off x="1224052" y="2068240"/>
            <a:ext cx="65698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873B"/>
                </a:solidFill>
                <a:latin typeface="Jokerman" panose="04090605060D06020702" pitchFamily="82" charset="0"/>
                <a:cs typeface="KodchiangUPC" panose="020B0502040204020203" pitchFamily="18" charset="-34"/>
              </a:rPr>
              <a:t>PAINT </a:t>
            </a:r>
            <a:r>
              <a:rPr lang="en-US" sz="3200" dirty="0">
                <a:solidFill>
                  <a:srgbClr val="EFFE68"/>
                </a:solidFill>
                <a:latin typeface="Jokerman" panose="04090605060D06020702" pitchFamily="82" charset="0"/>
                <a:cs typeface="KodchiangUPC" panose="020B0502040204020203" pitchFamily="18" charset="-34"/>
              </a:rPr>
              <a:t>A</a:t>
            </a:r>
            <a:r>
              <a:rPr lang="en-US" sz="3200" dirty="0">
                <a:solidFill>
                  <a:srgbClr val="FF873B"/>
                </a:solidFill>
                <a:latin typeface="Jokerman" panose="04090605060D06020702" pitchFamily="82" charset="0"/>
                <a:cs typeface="KodchiangUPC" panose="020B0502040204020203" pitchFamily="18" charset="-34"/>
              </a:rPr>
              <a:t> </a:t>
            </a:r>
            <a:r>
              <a:rPr lang="en-US" sz="3200" dirty="0">
                <a:solidFill>
                  <a:srgbClr val="A2FF66"/>
                </a:solidFill>
                <a:latin typeface="Jokerman" panose="04090605060D06020702" pitchFamily="82" charset="0"/>
                <a:cs typeface="KodchiangUPC" panose="020B0502040204020203" pitchFamily="18" charset="-34"/>
              </a:rPr>
              <a:t>PUMPKIN</a:t>
            </a:r>
            <a:r>
              <a:rPr lang="en-US" sz="3200" dirty="0">
                <a:solidFill>
                  <a:srgbClr val="FF873B"/>
                </a:solidFill>
                <a:latin typeface="Jokerman" panose="04090605060D06020702" pitchFamily="82" charset="0"/>
                <a:cs typeface="KodchiangUPC" panose="020B0502040204020203" pitchFamily="18" charset="-34"/>
              </a:rPr>
              <a:t> </a:t>
            </a:r>
            <a:r>
              <a:rPr lang="en-US" sz="3200" dirty="0">
                <a:solidFill>
                  <a:srgbClr val="FF0D4B"/>
                </a:solidFill>
                <a:latin typeface="Jokerman" panose="04090605060D06020702" pitchFamily="82" charset="0"/>
                <a:cs typeface="KodchiangUPC" panose="020B0502040204020203" pitchFamily="18" charset="-34"/>
              </a:rPr>
              <a:t>WITH</a:t>
            </a:r>
            <a:r>
              <a:rPr lang="en-US" sz="3200" dirty="0">
                <a:solidFill>
                  <a:srgbClr val="FF873B"/>
                </a:solidFill>
                <a:latin typeface="Jokerman" panose="04090605060D06020702" pitchFamily="82" charset="0"/>
                <a:cs typeface="KodchiangUPC" panose="020B0502040204020203" pitchFamily="18" charset="-34"/>
              </a:rPr>
              <a:t> A </a:t>
            </a:r>
            <a:r>
              <a:rPr lang="en-US" sz="3200" dirty="0">
                <a:solidFill>
                  <a:srgbClr val="40B7F9"/>
                </a:solidFill>
                <a:latin typeface="Jokerman" panose="04090605060D06020702" pitchFamily="82" charset="0"/>
                <a:cs typeface="KodchiangUPC" panose="020B0502040204020203" pitchFamily="18" charset="-34"/>
              </a:rPr>
              <a:t>POLICE OFFICER</a:t>
            </a:r>
          </a:p>
          <a:p>
            <a:pPr algn="ctr"/>
            <a:r>
              <a:rPr lang="en-US" sz="2800" dirty="0">
                <a:solidFill>
                  <a:srgbClr val="FF873B"/>
                </a:solidFill>
                <a:latin typeface="Arial Rounded MT Bold" panose="020F0704030504030204" pitchFamily="34" charset="0"/>
              </a:rPr>
              <a:t>The Depot | 220 W. Main Street</a:t>
            </a:r>
          </a:p>
          <a:p>
            <a:pPr algn="ctr"/>
            <a:r>
              <a:rPr lang="en-US" sz="2800" dirty="0">
                <a:solidFill>
                  <a:srgbClr val="FF873B"/>
                </a:solidFill>
                <a:latin typeface="Arial Rounded MT Bold" panose="020F0704030504030204" pitchFamily="34" charset="0"/>
              </a:rPr>
              <a:t>Saturday | </a:t>
            </a:r>
            <a:r>
              <a:rPr lang="en-US" sz="2800">
                <a:solidFill>
                  <a:srgbClr val="FF873B"/>
                </a:solidFill>
                <a:latin typeface="Arial Rounded MT Bold" panose="020F0704030504030204" pitchFamily="34" charset="0"/>
              </a:rPr>
              <a:t>October 29th</a:t>
            </a:r>
            <a:endParaRPr lang="en-US" sz="2800" dirty="0">
              <a:solidFill>
                <a:srgbClr val="FF873B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2800" dirty="0">
                <a:solidFill>
                  <a:srgbClr val="FF873B"/>
                </a:solidFill>
                <a:latin typeface="Arial Rounded MT Bold" panose="020F0704030504030204" pitchFamily="34" charset="0"/>
              </a:rPr>
              <a:t>10:30 AM -12 PM</a:t>
            </a:r>
          </a:p>
        </p:txBody>
      </p:sp>
      <p:pic>
        <p:nvPicPr>
          <p:cNvPr id="21" name="Picture 20" descr="Image result for painted pumpkins graphic">
            <a:extLst>
              <a:ext uri="{FF2B5EF4-FFF2-40B4-BE49-F238E27FC236}">
                <a16:creationId xmlns:a16="http://schemas.microsoft.com/office/drawing/2014/main" id="{4178E2B1-98FE-454A-9027-2FACF7BFD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0" b="92569" l="8060" r="92569">
                        <a14:foregroundMark x1="10453" y1="75315" x2="10453" y2="75315"/>
                        <a14:foregroundMark x1="10453" y1="73678" x2="10453" y2="73678"/>
                        <a14:foregroundMark x1="22166" y1="93073" x2="22166" y2="93073"/>
                        <a14:foregroundMark x1="14106" y1="46725" x2="14106" y2="46725"/>
                        <a14:foregroundMark x1="12594" y1="48615" x2="12594" y2="48615"/>
                        <a14:foregroundMark x1="36272" y1="41310" x2="36272" y2="41310"/>
                        <a14:foregroundMark x1="9824" y1="55164" x2="9824" y2="55164"/>
                        <a14:foregroundMark x1="9824" y1="55164" x2="9824" y2="55164"/>
                        <a14:foregroundMark x1="8816" y1="59446" x2="8816" y2="59446"/>
                        <a14:foregroundMark x1="37783" y1="36650" x2="37783" y2="36650"/>
                        <a14:foregroundMark x1="65113" y1="63098" x2="65113" y2="63098"/>
                        <a14:foregroundMark x1="92695" y1="70151" x2="92695" y2="70151"/>
                        <a14:foregroundMark x1="72796" y1="51385" x2="72796" y2="51385"/>
                        <a14:foregroundMark x1="65743" y1="57935" x2="65743" y2="57935"/>
                        <a14:foregroundMark x1="75189" y1="46474" x2="75189" y2="46474"/>
                        <a14:foregroundMark x1="65995" y1="44836" x2="65995" y2="44836"/>
                        <a14:foregroundMark x1="8060" y1="75189" x2="8060" y2="75189"/>
                        <a14:foregroundMark x1="8060" y1="61587" x2="8060" y2="61587"/>
                        <a14:foregroundMark x1="10705" y1="51763" x2="10705" y2="51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7" t="27468" r="2918"/>
          <a:stretch/>
        </p:blipFill>
        <p:spPr bwMode="auto">
          <a:xfrm>
            <a:off x="1731127" y="4851588"/>
            <a:ext cx="1336626" cy="249194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8F72024-0A82-4EBC-B32C-1A65D7ED4E21}"/>
              </a:ext>
            </a:extLst>
          </p:cNvPr>
          <p:cNvSpPr/>
          <p:nvPr/>
        </p:nvSpPr>
        <p:spPr>
          <a:xfrm>
            <a:off x="2498359" y="4392675"/>
            <a:ext cx="406072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A2FF66"/>
                </a:solidFill>
                <a:latin typeface="Bernard MT Condensed" panose="02050806060905020404" pitchFamily="18" charset="0"/>
              </a:rPr>
              <a:t>Mini Pumpkins, decorations and </a:t>
            </a:r>
          </a:p>
          <a:p>
            <a:pPr algn="ctr"/>
            <a:r>
              <a:rPr lang="en-US" sz="2400" dirty="0">
                <a:solidFill>
                  <a:srgbClr val="A2FF66"/>
                </a:solidFill>
                <a:latin typeface="Bernard MT Condensed" panose="02050806060905020404" pitchFamily="18" charset="0"/>
              </a:rPr>
              <a:t>paint supplies provided! </a:t>
            </a:r>
          </a:p>
          <a:p>
            <a:pPr algn="ctr"/>
            <a:endParaRPr lang="en-US" sz="2400" dirty="0">
              <a:solidFill>
                <a:srgbClr val="FF0D4B"/>
              </a:solidFill>
              <a:latin typeface="Bernard MT Condensed" panose="02050806060905020404" pitchFamily="18" charset="0"/>
            </a:endParaRPr>
          </a:p>
          <a:p>
            <a:pPr algn="ctr"/>
            <a:endParaRPr lang="en-US" dirty="0">
              <a:solidFill>
                <a:srgbClr val="40B7F9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6E44C59-73EB-4E03-9BFD-8DF9F13355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38" y="5248547"/>
            <a:ext cx="1572715" cy="1572715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92E0FC6-930E-449C-A1BA-D6DF336E83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55" y="5217374"/>
            <a:ext cx="1503871" cy="1503871"/>
          </a:xfrm>
          <a:prstGeom prst="rect">
            <a:avLst/>
          </a:prstGeom>
        </p:spPr>
      </p:pic>
      <p:pic>
        <p:nvPicPr>
          <p:cNvPr id="7" name="Picture 6" descr="Image result for painted pumpkins graphic">
            <a:extLst>
              <a:ext uri="{FF2B5EF4-FFF2-40B4-BE49-F238E27FC236}">
                <a16:creationId xmlns:a16="http://schemas.microsoft.com/office/drawing/2014/main" id="{9DD67FAC-4D12-458F-A423-97EF78916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0" b="92569" l="8060" r="92569">
                        <a14:foregroundMark x1="10453" y1="75315" x2="10453" y2="75315"/>
                        <a14:foregroundMark x1="10453" y1="73678" x2="10453" y2="73678"/>
                        <a14:foregroundMark x1="22166" y1="93073" x2="22166" y2="93073"/>
                        <a14:foregroundMark x1="14106" y1="46725" x2="14106" y2="46725"/>
                        <a14:foregroundMark x1="12594" y1="48615" x2="12594" y2="48615"/>
                        <a14:foregroundMark x1="36272" y1="41310" x2="36272" y2="41310"/>
                        <a14:foregroundMark x1="9824" y1="55164" x2="9824" y2="55164"/>
                        <a14:foregroundMark x1="9824" y1="55164" x2="9824" y2="55164"/>
                        <a14:foregroundMark x1="8816" y1="59446" x2="8816" y2="59446"/>
                        <a14:foregroundMark x1="37783" y1="36650" x2="37783" y2="36650"/>
                        <a14:foregroundMark x1="65113" y1="63098" x2="65113" y2="63098"/>
                        <a14:foregroundMark x1="92695" y1="70151" x2="92695" y2="70151"/>
                        <a14:foregroundMark x1="72796" y1="51385" x2="72796" y2="51385"/>
                        <a14:foregroundMark x1="65743" y1="57935" x2="65743" y2="57935"/>
                        <a14:foregroundMark x1="75189" y1="46474" x2="75189" y2="46474"/>
                        <a14:foregroundMark x1="65995" y1="44836" x2="65995" y2="44836"/>
                        <a14:foregroundMark x1="8060" y1="75189" x2="8060" y2="75189"/>
                        <a14:foregroundMark x1="8060" y1="61587" x2="8060" y2="61587"/>
                        <a14:foregroundMark x1="10705" y1="51763" x2="10705" y2="517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7" t="27468" r="2918"/>
          <a:stretch/>
        </p:blipFill>
        <p:spPr bwMode="auto">
          <a:xfrm flipH="1">
            <a:off x="6112436" y="4995212"/>
            <a:ext cx="1212337" cy="226022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24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33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Bernard MT Condensed</vt:lpstr>
      <vt:lpstr>Calibri</vt:lpstr>
      <vt:lpstr>Calibri Light</vt:lpstr>
      <vt:lpstr>Jokerman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 Street Assistant</dc:creator>
  <cp:lastModifiedBy>Jennifer Price</cp:lastModifiedBy>
  <cp:revision>19</cp:revision>
  <dcterms:created xsi:type="dcterms:W3CDTF">2019-10-10T14:09:05Z</dcterms:created>
  <dcterms:modified xsi:type="dcterms:W3CDTF">2022-08-09T14:37:04Z</dcterms:modified>
</cp:coreProperties>
</file>